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ctionar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 </a:t>
            </a:r>
            <a:r>
              <a:rPr lang="en-US" dirty="0" err="1" smtClean="0"/>
              <a:t>Skils</a:t>
            </a:r>
            <a:r>
              <a:rPr lang="en-US" dirty="0" smtClean="0"/>
              <a:t>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2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31" y="188743"/>
            <a:ext cx="10396882" cy="1151965"/>
          </a:xfrm>
        </p:spPr>
        <p:txBody>
          <a:bodyPr/>
          <a:lstStyle/>
          <a:p>
            <a:r>
              <a:rPr lang="en-US" dirty="0"/>
              <a:t>Skill </a:t>
            </a:r>
            <a:r>
              <a:rPr lang="en-US" dirty="0" smtClean="0"/>
              <a:t>:  </a:t>
            </a:r>
            <a:r>
              <a:rPr lang="en-US" dirty="0"/>
              <a:t>Courtesy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015314" y="1416908"/>
            <a:ext cx="4495800" cy="3962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Good Manners</a:t>
            </a:r>
          </a:p>
          <a:p>
            <a:r>
              <a:rPr lang="en-US" dirty="0" smtClean="0"/>
              <a:t>Considerate Behavior</a:t>
            </a:r>
          </a:p>
          <a:p>
            <a:r>
              <a:rPr lang="en-US" dirty="0" smtClean="0"/>
              <a:t>Polite</a:t>
            </a:r>
          </a:p>
          <a:p>
            <a:r>
              <a:rPr lang="en-US" dirty="0" smtClean="0"/>
              <a:t>Being kind &amp; empathetic</a:t>
            </a:r>
          </a:p>
          <a:p>
            <a:r>
              <a:rPr lang="en-US" dirty="0" smtClean="0"/>
              <a:t>Thank you notes!</a:t>
            </a:r>
          </a:p>
          <a:p>
            <a:endParaRPr lang="en-US" dirty="0"/>
          </a:p>
        </p:txBody>
      </p:sp>
      <p:pic>
        <p:nvPicPr>
          <p:cNvPr id="5" name="Picture 2" descr="C:\Documents and Settings\kgarris\Local Settings\Temporary Internet Files\Content.IE5\YLWGA0RZ\MPj0410056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8314" y="1340708"/>
            <a:ext cx="2820516" cy="4228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2964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2090"/>
            <a:ext cx="10396882" cy="1151965"/>
          </a:xfrm>
        </p:spPr>
        <p:txBody>
          <a:bodyPr/>
          <a:lstStyle/>
          <a:p>
            <a:r>
              <a:rPr lang="en-US" dirty="0" smtClean="0"/>
              <a:t>SKILL :  </a:t>
            </a:r>
            <a:r>
              <a:rPr lang="en-US" dirty="0"/>
              <a:t>Flexibility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ability to adapt to new situations quickly</a:t>
            </a:r>
          </a:p>
          <a:p>
            <a:r>
              <a:rPr lang="en-US" dirty="0" smtClean="0"/>
              <a:t>The ability to change or be changed according to situations or circumstances</a:t>
            </a:r>
            <a:endParaRPr lang="en-US" dirty="0"/>
          </a:p>
        </p:txBody>
      </p:sp>
      <p:pic>
        <p:nvPicPr>
          <p:cNvPr id="5" name="Picture 3" descr="C:\Documents and Settings\kgarris\Local Settings\Temporary Internet Files\Content.IE5\8CO4WWME\MPj0402588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6626" y="518079"/>
            <a:ext cx="4419600" cy="3097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139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: </a:t>
            </a:r>
            <a:r>
              <a:rPr lang="en-US" dirty="0"/>
              <a:t>Team Skills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4294967295"/>
          </p:nvPr>
        </p:nvSpPr>
        <p:spPr>
          <a:xfrm>
            <a:off x="5906530" y="1837765"/>
            <a:ext cx="4038600" cy="3810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Do you know how to work effectively in groups?  </a:t>
            </a:r>
          </a:p>
          <a:p>
            <a:r>
              <a:rPr lang="en-US" dirty="0" smtClean="0"/>
              <a:t>Do you listen effectively?</a:t>
            </a:r>
          </a:p>
          <a:p>
            <a:r>
              <a:rPr lang="en-US" dirty="0" smtClean="0"/>
              <a:t>Do you understand the value of diverse thought?</a:t>
            </a:r>
            <a:endParaRPr lang="en-US" dirty="0"/>
          </a:p>
        </p:txBody>
      </p:sp>
      <p:pic>
        <p:nvPicPr>
          <p:cNvPr id="5" name="Picture 6" descr="C:\Documents and Settings\kgarris\Local Settings\Temporary Internet Files\Content.IE5\YLWGA0RZ\MPj0406810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930" y="2294965"/>
            <a:ext cx="3771587" cy="2513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346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105032"/>
            <a:ext cx="10396882" cy="1151965"/>
          </a:xfrm>
        </p:spPr>
        <p:txBody>
          <a:bodyPr/>
          <a:lstStyle/>
          <a:p>
            <a:r>
              <a:rPr lang="en-US" dirty="0" smtClean="0"/>
              <a:t>                   Eye </a:t>
            </a:r>
            <a:r>
              <a:rPr lang="en-US" dirty="0"/>
              <a:t>Contact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929713" y="1390498"/>
            <a:ext cx="75438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Looking directly into the eyes of someone</a:t>
            </a:r>
            <a:endParaRPr lang="en-US" dirty="0"/>
          </a:p>
        </p:txBody>
      </p:sp>
      <p:pic>
        <p:nvPicPr>
          <p:cNvPr id="7" name="Picture 2" descr="C:\Documents and Settings\kgarris\Local Settings\Temporary Internet Files\Content.IE5\RZADW9C1\MPj0424380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442" y="2228698"/>
            <a:ext cx="2667000" cy="2667000"/>
          </a:xfrm>
          <a:prstGeom prst="rect">
            <a:avLst/>
          </a:prstGeom>
          <a:noFill/>
        </p:spPr>
      </p:pic>
      <p:pic>
        <p:nvPicPr>
          <p:cNvPr id="8" name="Picture 3" descr="C:\Documents and Settings\kgarris\Local Settings\Temporary Internet Files\Content.IE5\GVQ4TPMD\MPj0401735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893" y="2228698"/>
            <a:ext cx="2081784" cy="3121152"/>
          </a:xfrm>
          <a:prstGeom prst="rect">
            <a:avLst/>
          </a:prstGeom>
          <a:noFill/>
        </p:spPr>
      </p:pic>
      <p:pic>
        <p:nvPicPr>
          <p:cNvPr id="9" name="Picture 4" descr="C:\Documents and Settings\kgarris\Local Settings\Temporary Internet Files\Content.IE5\8CO4WWME\MPj0422227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1079" y="2228698"/>
            <a:ext cx="2894885" cy="228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790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2103"/>
            <a:ext cx="10396882" cy="1151965"/>
          </a:xfrm>
        </p:spPr>
        <p:txBody>
          <a:bodyPr/>
          <a:lstStyle/>
          <a:p>
            <a:r>
              <a:rPr lang="en-US" dirty="0"/>
              <a:t>Positive Work Ethic &amp; Attitude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04102" y="1429265"/>
            <a:ext cx="8229600" cy="3352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If you have a great work ethic but a negative attitude, which one do you think will trump the other?</a:t>
            </a:r>
          </a:p>
          <a:p>
            <a:endParaRPr lang="en-US" dirty="0" smtClean="0"/>
          </a:p>
          <a:p>
            <a:r>
              <a:rPr lang="en-US" dirty="0" smtClean="0"/>
              <a:t>Belief in the moral                                          value of work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 descr="C:\Documents and Settings\kgarris\Local Settings\Temporary Internet Files\Content.IE5\JMQCJNBT\MPj0438875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448" y="2082114"/>
            <a:ext cx="44958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999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Interpersonal Skills &amp; </a:t>
            </a:r>
            <a:br>
              <a:rPr lang="en-US" dirty="0"/>
            </a:br>
            <a:r>
              <a:rPr lang="en-US" dirty="0" smtClean="0"/>
              <a:t>Personal </a:t>
            </a:r>
            <a:r>
              <a:rPr lang="en-US" dirty="0"/>
              <a:t>Chemistry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0410" y="2309851"/>
            <a:ext cx="950646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Interpersonal Defined: of or pertaining to the relations between persons (</a:t>
            </a:r>
            <a:r>
              <a:rPr lang="en-US" sz="2800" dirty="0">
                <a:hlinkClick r:id="rId2"/>
              </a:rPr>
              <a:t>www.dictionary.com</a:t>
            </a:r>
            <a:r>
              <a:rPr lang="en-US" sz="2800" dirty="0"/>
              <a:t>)</a:t>
            </a:r>
          </a:p>
          <a:p>
            <a:pPr>
              <a:buNone/>
            </a:pPr>
            <a:endParaRPr lang="en-US" sz="2800" dirty="0"/>
          </a:p>
          <a:p>
            <a:r>
              <a:rPr lang="en-US" sz="2800" dirty="0"/>
              <a:t>Personal Chemistry:  Do others want to be with you?</a:t>
            </a:r>
          </a:p>
        </p:txBody>
      </p:sp>
    </p:spTree>
    <p:extLst>
      <p:ext uri="{BB962C8B-B14F-4D97-AF65-F5344CB8AC3E}">
        <p14:creationId xmlns:p14="http://schemas.microsoft.com/office/powerpoint/2010/main" val="428276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Sense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5539946" y="2164492"/>
            <a:ext cx="4114800" cy="3124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Good judgment – sound practical judgment based on “experience” rather than theory</a:t>
            </a:r>
            <a:endParaRPr lang="en-US" dirty="0"/>
          </a:p>
        </p:txBody>
      </p:sp>
      <p:pic>
        <p:nvPicPr>
          <p:cNvPr id="5" name="Picture 3" descr="C:\Documents and Settings\kgarris\Local Settings\Temporary Internet Files\Content.IE5\27UH5PMO\MPj0439332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676" y="2121820"/>
            <a:ext cx="3809999" cy="3209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187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179173"/>
            <a:ext cx="10396882" cy="1151965"/>
          </a:xfrm>
        </p:spPr>
        <p:txBody>
          <a:bodyPr/>
          <a:lstStyle/>
          <a:p>
            <a:r>
              <a:rPr lang="en-US" dirty="0"/>
              <a:t>Good Personal Appearance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272746" y="1257300"/>
            <a:ext cx="8382000" cy="16836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aspect of a person – with regards to personal cleanness and neatness of clothing</a:t>
            </a:r>
            <a:endParaRPr lang="en-US" dirty="0"/>
          </a:p>
        </p:txBody>
      </p:sp>
      <p:pic>
        <p:nvPicPr>
          <p:cNvPr id="7" name="Picture 2" descr="C:\Documents and Settings\kgarris\Local Settings\Temporary Internet Files\Content.IE5\1X3XDN6H\MPj0433151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2746" y="2255108"/>
            <a:ext cx="45720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1279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444" y="413952"/>
            <a:ext cx="10396882" cy="1151965"/>
          </a:xfrm>
        </p:spPr>
        <p:txBody>
          <a:bodyPr>
            <a:noAutofit/>
          </a:bodyPr>
          <a:lstStyle/>
          <a:p>
            <a:r>
              <a:rPr lang="en-US" sz="3600" dirty="0"/>
              <a:t>Understanding What the </a:t>
            </a:r>
            <a:br>
              <a:rPr lang="en-US" sz="3600" dirty="0"/>
            </a:br>
            <a:r>
              <a:rPr lang="en-US" sz="3600" dirty="0"/>
              <a:t>World is About </a:t>
            </a:r>
            <a:br>
              <a:rPr lang="en-US" sz="3600" dirty="0"/>
            </a:br>
            <a:r>
              <a:rPr lang="en-US" sz="3600" dirty="0"/>
              <a:t>(What’s going on in the News?)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4294967295"/>
          </p:nvPr>
        </p:nvSpPr>
        <p:spPr>
          <a:xfrm>
            <a:off x="4314568" y="1793789"/>
            <a:ext cx="44958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Know what’s going on</a:t>
            </a:r>
          </a:p>
          <a:p>
            <a:r>
              <a:rPr lang="en-US" dirty="0" smtClean="0"/>
              <a:t>Even Yahoo! News is better than no news</a:t>
            </a:r>
          </a:p>
          <a:p>
            <a:r>
              <a:rPr lang="en-US" dirty="0" smtClean="0"/>
              <a:t>Get connected, know what others are doing.  Subscribe to Inc. or Fast Company.  </a:t>
            </a:r>
          </a:p>
          <a:p>
            <a:r>
              <a:rPr lang="en-US" dirty="0" smtClean="0"/>
              <a:t>Track a few stocks</a:t>
            </a:r>
            <a:endParaRPr lang="en-US" dirty="0"/>
          </a:p>
        </p:txBody>
      </p:sp>
      <p:pic>
        <p:nvPicPr>
          <p:cNvPr id="9" name="Picture 4" descr="C:\Documents and Settings\kgarris\Local Settings\Temporary Internet Files\Content.IE5\71HFND3X\MPj0438535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768" y="1946189"/>
            <a:ext cx="2667000" cy="3309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129746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Willingness to take instruction and responsibility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683625" y="1652415"/>
            <a:ext cx="4876800" cy="36877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 you know someone who always blames others?</a:t>
            </a:r>
          </a:p>
          <a:p>
            <a:r>
              <a:rPr lang="en-US" dirty="0" smtClean="0"/>
              <a:t>Do you know someone who thinks he/she already knows all the answers?</a:t>
            </a:r>
            <a:endParaRPr lang="en-US" dirty="0"/>
          </a:p>
        </p:txBody>
      </p:sp>
      <p:pic>
        <p:nvPicPr>
          <p:cNvPr id="5" name="Picture 2" descr="C:\Documents and Settings\kgarris\Local Settings\Temporary Internet Files\Content.IE5\1X3XDN6H\MPj041181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9081" y="1652415"/>
            <a:ext cx="2534915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81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Skills:  Defined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Soft skills refer to a cluster of </a:t>
            </a:r>
            <a:r>
              <a:rPr lang="en-US" sz="2400" i="1" dirty="0"/>
              <a:t>personal qualities, habits, attitudes and social graces </a:t>
            </a:r>
            <a:r>
              <a:rPr lang="en-US" sz="2400" i="1" dirty="0" smtClean="0"/>
              <a:t> </a:t>
            </a:r>
            <a:r>
              <a:rPr lang="en-US" sz="2400" dirty="0" smtClean="0"/>
              <a:t>that </a:t>
            </a:r>
            <a:r>
              <a:rPr lang="en-US" sz="2400" dirty="0"/>
              <a:t>make someone a good employee and compatible to work with.  </a:t>
            </a:r>
          </a:p>
          <a:p>
            <a:r>
              <a:rPr lang="en-US" sz="2400" dirty="0"/>
              <a:t>Unlike hard skills, which tend to be specific to a certain type of task, </a:t>
            </a:r>
            <a:r>
              <a:rPr lang="en-US" sz="2400" i="1" dirty="0"/>
              <a:t>soft skills are broadly applicable.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573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2676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Able to Relate to co-workers in a close environment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3960225" y="1542535"/>
            <a:ext cx="54864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Connection with people or things</a:t>
            </a:r>
          </a:p>
          <a:p>
            <a:r>
              <a:rPr lang="en-US" dirty="0" smtClean="0"/>
              <a:t>Water cooler talk</a:t>
            </a:r>
          </a:p>
          <a:p>
            <a:r>
              <a:rPr lang="en-US" dirty="0" smtClean="0"/>
              <a:t>Business retreats</a:t>
            </a:r>
          </a:p>
          <a:p>
            <a:r>
              <a:rPr lang="en-US" dirty="0" smtClean="0"/>
              <a:t>Team Activities</a:t>
            </a:r>
          </a:p>
        </p:txBody>
      </p:sp>
      <p:pic>
        <p:nvPicPr>
          <p:cNvPr id="5" name="Picture 3" descr="C:\Documents and Settings\kgarris\Local Settings\Temporary Internet Files\Content.IE5\1X3XDN6H\MPj0422750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625" y="1390135"/>
            <a:ext cx="2971799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700840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278027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Not expecting to be promoted within the first six months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939113" y="1748481"/>
            <a:ext cx="48768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“This is just a stepping stone for me”</a:t>
            </a:r>
          </a:p>
          <a:p>
            <a:endParaRPr lang="en-US" dirty="0" smtClean="0"/>
          </a:p>
          <a:p>
            <a:r>
              <a:rPr lang="en-US" dirty="0" smtClean="0"/>
              <a:t>Examples? </a:t>
            </a:r>
          </a:p>
          <a:p>
            <a:endParaRPr lang="en-US" dirty="0" smtClean="0"/>
          </a:p>
        </p:txBody>
      </p:sp>
      <p:pic>
        <p:nvPicPr>
          <p:cNvPr id="6" name="Picture 3" descr="C:\Documents and Settings\kgarris\Local Settings\Temporary Internet Files\Content.IE5\S6QKK9C7\MPj0433152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5913" y="1748481"/>
            <a:ext cx="29718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7144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142103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000" dirty="0"/>
              <a:t>Communication skills with public, fellow employees, supervisors, and customers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683625" y="1294068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Are you a good listener?</a:t>
            </a:r>
          </a:p>
          <a:p>
            <a:pPr lvl="1"/>
            <a:r>
              <a:rPr lang="en-US" dirty="0" smtClean="0"/>
              <a:t>How many of you have had a good boss?</a:t>
            </a:r>
          </a:p>
          <a:p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Telephone line…don’t 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	count on it working!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Networking within your                              business?  How?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6" descr="C:\Documents and Settings\kgarris\Local Settings\Temporary Internet Files\Content.IE5\JMQCJNBT\MPj0402101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7876" y="1859691"/>
            <a:ext cx="3914488" cy="2608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765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/>
              <a:t>Soft Skills and Business Etiquette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087394" y="1151965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Golf etiquette</a:t>
            </a:r>
          </a:p>
          <a:p>
            <a:pPr lvl="1"/>
            <a:r>
              <a:rPr lang="en-US" dirty="0" smtClean="0"/>
              <a:t>Scramble – love it!</a:t>
            </a:r>
          </a:p>
          <a:p>
            <a:pPr lvl="1"/>
            <a:r>
              <a:rPr lang="en-US" dirty="0" smtClean="0"/>
              <a:t>Competitive?</a:t>
            </a:r>
          </a:p>
          <a:p>
            <a:pPr lvl="1"/>
            <a:r>
              <a:rPr lang="en-US" dirty="0" smtClean="0"/>
              <a:t>Poor golfer?</a:t>
            </a:r>
          </a:p>
          <a:p>
            <a:pPr lvl="1"/>
            <a:r>
              <a:rPr lang="en-US" dirty="0" smtClean="0"/>
              <a:t>What are your experiences with golf etiquette?</a:t>
            </a:r>
          </a:p>
          <a:p>
            <a:r>
              <a:rPr lang="en-US" dirty="0" smtClean="0"/>
              <a:t>Business dinners/lunches</a:t>
            </a:r>
          </a:p>
          <a:p>
            <a:pPr lvl="1"/>
            <a:r>
              <a:rPr lang="en-US" dirty="0" smtClean="0"/>
              <a:t>Formal vs. informal</a:t>
            </a:r>
          </a:p>
          <a:p>
            <a:pPr lvl="1"/>
            <a:r>
              <a:rPr lang="en-US" dirty="0" smtClean="0"/>
              <a:t>Topics?  (resist family/personal unless they ask!)</a:t>
            </a:r>
          </a:p>
        </p:txBody>
      </p:sp>
      <p:pic>
        <p:nvPicPr>
          <p:cNvPr id="5" name="Picture 4" descr="C:\Documents and Settings\kgarris\Local Settings\Temporary Internet Files\Content.IE5\YLWGA0RZ\MPj0399966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0950" y="1237546"/>
            <a:ext cx="3810000" cy="2132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96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92676"/>
            <a:ext cx="10396882" cy="1151965"/>
          </a:xfrm>
        </p:spPr>
        <p:txBody>
          <a:bodyPr/>
          <a:lstStyle/>
          <a:p>
            <a:r>
              <a:rPr lang="en-US" dirty="0"/>
              <a:t>Memberships &amp; Volunteering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14400" y="1081216"/>
            <a:ext cx="8229600" cy="43433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Professional Organizations</a:t>
            </a:r>
          </a:p>
          <a:p>
            <a:pPr lvl="1"/>
            <a:r>
              <a:rPr lang="en-US" dirty="0" smtClean="0"/>
              <a:t>Join!</a:t>
            </a:r>
          </a:p>
          <a:p>
            <a:pPr lvl="2"/>
            <a:r>
              <a:rPr lang="en-US" dirty="0" smtClean="0"/>
              <a:t>SHRM</a:t>
            </a:r>
          </a:p>
          <a:p>
            <a:pPr lvl="2"/>
            <a:r>
              <a:rPr lang="en-US" dirty="0" smtClean="0"/>
              <a:t>Chamber of Commerce</a:t>
            </a:r>
          </a:p>
          <a:p>
            <a:pPr lvl="2"/>
            <a:r>
              <a:rPr lang="en-US" dirty="0" smtClean="0"/>
              <a:t>BPA, DECA</a:t>
            </a:r>
          </a:p>
          <a:p>
            <a:r>
              <a:rPr lang="en-US" dirty="0" smtClean="0"/>
              <a:t>Volunteer Opportunities</a:t>
            </a:r>
          </a:p>
          <a:p>
            <a:pPr lvl="2"/>
            <a:r>
              <a:rPr lang="en-US" dirty="0" smtClean="0"/>
              <a:t>Board Member for non-profit agency</a:t>
            </a:r>
          </a:p>
          <a:p>
            <a:pPr lvl="2"/>
            <a:r>
              <a:rPr lang="en-US" dirty="0" smtClean="0"/>
              <a:t>Junior Achievement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5" name="Picture 8" descr="C:\Documents and Settings\kgarris\Local Settings\Temporary Internet Files\Content.IE5\1NX838EP\MPj043836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3214816"/>
            <a:ext cx="2362200" cy="228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37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142103"/>
            <a:ext cx="10396882" cy="1151965"/>
          </a:xfrm>
        </p:spPr>
        <p:txBody>
          <a:bodyPr/>
          <a:lstStyle/>
          <a:p>
            <a:r>
              <a:rPr lang="en-US" dirty="0"/>
              <a:t>Soft Skills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6965707" y="1120839"/>
            <a:ext cx="41148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One of the most difficult things to teach</a:t>
            </a:r>
          </a:p>
          <a:p>
            <a:r>
              <a:rPr lang="en-US" dirty="0" smtClean="0"/>
              <a:t>And…the most common reason for not hiring, not promoting, &amp; poor performance evaluation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35" descr="C:\Documents and Settings\kgarris\Local Settings\Temporary Internet Files\Content.IE5\DFUQITD1\MPj0430467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7745" y="1758908"/>
            <a:ext cx="2819400" cy="2819400"/>
          </a:xfrm>
          <a:prstGeom prst="rect">
            <a:avLst/>
          </a:prstGeom>
          <a:noFill/>
        </p:spPr>
      </p:pic>
      <p:pic>
        <p:nvPicPr>
          <p:cNvPr id="13" name="Picture 34" descr="C:\Documents and Settings\kgarris\Local Settings\Temporary Internet Files\Content.IE5\JMQCJNBT\MPj042222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418881">
            <a:off x="774510" y="1408902"/>
            <a:ext cx="2202340" cy="164487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545345" y="4711892"/>
            <a:ext cx="5943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Pick one skill…work on it….PRACTICE!</a:t>
            </a:r>
          </a:p>
          <a:p>
            <a:endParaRPr lang="en-US" dirty="0"/>
          </a:p>
        </p:txBody>
      </p:sp>
      <p:pic>
        <p:nvPicPr>
          <p:cNvPr id="15" name="Picture 11" descr="C:\Documents and Settings\kgarris\Local Settings\Temporary Internet Files\Content.IE5\8CO4WWME\MPj0407448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394646">
            <a:off x="263472" y="3564897"/>
            <a:ext cx="2327294" cy="1550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4811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info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Name : Irele chukwu </a:t>
            </a:r>
          </a:p>
          <a:p>
            <a:r>
              <a:rPr lang="en-US" dirty="0" smtClean="0"/>
              <a:t>School : National technical university “</a:t>
            </a:r>
            <a:r>
              <a:rPr lang="en-US" dirty="0" err="1" smtClean="0"/>
              <a:t>kharkiv</a:t>
            </a:r>
            <a:r>
              <a:rPr lang="en-US" dirty="0" smtClean="0"/>
              <a:t> polytechnic institute”</a:t>
            </a:r>
          </a:p>
          <a:p>
            <a:r>
              <a:rPr lang="en-US" dirty="0" smtClean="0"/>
              <a:t>Instagram : @</a:t>
            </a:r>
            <a:r>
              <a:rPr lang="en-US" dirty="0" err="1" smtClean="0"/>
              <a:t>irelechukwu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6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Skills:  Examples of </a:t>
            </a:r>
            <a:br>
              <a:rPr lang="en-US" dirty="0"/>
            </a:br>
            <a:r>
              <a:rPr lang="en-US" dirty="0"/>
              <a:t>Interpersonal Attributes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800600" y="1981200"/>
            <a:ext cx="4038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Interpersonal abilities</a:t>
            </a:r>
          </a:p>
          <a:p>
            <a:pPr lvl="1"/>
            <a:r>
              <a:rPr lang="en-US" dirty="0" smtClean="0"/>
              <a:t>Empathy</a:t>
            </a:r>
          </a:p>
          <a:p>
            <a:pPr lvl="1"/>
            <a:r>
              <a:rPr lang="en-US" dirty="0" smtClean="0"/>
              <a:t>Leadership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Teamwork</a:t>
            </a:r>
          </a:p>
          <a:p>
            <a:pPr lvl="1"/>
            <a:r>
              <a:rPr lang="en-US" dirty="0" smtClean="0"/>
              <a:t>Good manners</a:t>
            </a:r>
          </a:p>
          <a:p>
            <a:pPr lvl="1"/>
            <a:r>
              <a:rPr lang="en-US" dirty="0" smtClean="0"/>
              <a:t>Ability to teach</a:t>
            </a:r>
          </a:p>
          <a:p>
            <a:pPr lvl="1"/>
            <a:r>
              <a:rPr lang="en-US" dirty="0" smtClean="0"/>
              <a:t>Works well with diversity</a:t>
            </a:r>
          </a:p>
          <a:p>
            <a:pPr lvl="1"/>
            <a:r>
              <a:rPr lang="en-US" dirty="0" smtClean="0"/>
              <a:t>Self-confidence</a:t>
            </a:r>
            <a:endParaRPr lang="en-US" dirty="0"/>
          </a:p>
        </p:txBody>
      </p:sp>
      <p:pic>
        <p:nvPicPr>
          <p:cNvPr id="5" name="Picture 4" descr="C:\Documents and Settings\kgarris\Local Settings\Temporary Internet Files\Content.IE5\1X3XDN6H\MPj038773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80459">
            <a:off x="2435313" y="4112142"/>
            <a:ext cx="2473107" cy="1764150"/>
          </a:xfrm>
          <a:prstGeom prst="rect">
            <a:avLst/>
          </a:prstGeom>
          <a:noFill/>
        </p:spPr>
      </p:pic>
      <p:pic>
        <p:nvPicPr>
          <p:cNvPr id="6" name="Picture 3" descr="C:\Documents and Settings\kgarris\Local Settings\Temporary Internet Files\Content.IE5\1X3XDN6H\MPj043950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273235">
            <a:off x="697936" y="2426480"/>
            <a:ext cx="2719567" cy="1810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085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Skills:  Examples of </a:t>
            </a:r>
            <a:br>
              <a:rPr lang="en-US" dirty="0"/>
            </a:br>
            <a:r>
              <a:rPr lang="en-US" dirty="0"/>
              <a:t>Personal Attributes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4294967295"/>
          </p:nvPr>
        </p:nvSpPr>
        <p:spPr>
          <a:xfrm>
            <a:off x="533400" y="1981200"/>
            <a:ext cx="4038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Personal Attributes:</a:t>
            </a:r>
          </a:p>
          <a:p>
            <a:pPr lvl="1"/>
            <a:r>
              <a:rPr lang="en-US" dirty="0" smtClean="0"/>
              <a:t>Optimism</a:t>
            </a:r>
          </a:p>
          <a:p>
            <a:pPr lvl="1"/>
            <a:r>
              <a:rPr lang="en-US" dirty="0" smtClean="0"/>
              <a:t>Responsibility</a:t>
            </a:r>
          </a:p>
          <a:p>
            <a:pPr lvl="1"/>
            <a:r>
              <a:rPr lang="en-US" dirty="0" smtClean="0"/>
              <a:t>Sense of humor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Time management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Common Sense</a:t>
            </a:r>
            <a:endParaRPr lang="en-US" dirty="0"/>
          </a:p>
        </p:txBody>
      </p:sp>
      <p:pic>
        <p:nvPicPr>
          <p:cNvPr id="6" name="Picture 3" descr="C:\Documents and Settings\kgarris\Local Settings\Temporary Internet Files\Content.IE5\DFUQITD1\MPj0387775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8573" y="2137719"/>
            <a:ext cx="4008565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0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sz="quarter" idx="13"/>
          </p:nvPr>
        </p:nvSpPr>
        <p:spPr>
          <a:xfrm>
            <a:off x="685800" y="2710830"/>
            <a:ext cx="10394707" cy="201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It’s often said that hard skills will get you an interview but </a:t>
            </a:r>
            <a:r>
              <a:rPr lang="en-US" sz="3600" b="1" i="1" dirty="0" smtClean="0"/>
              <a:t>you need soft skills to get (and keep!) the job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8654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 IQ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idx="4294967295"/>
          </p:nvPr>
        </p:nvSpPr>
        <p:spPr>
          <a:xfrm>
            <a:off x="6522309" y="2092410"/>
            <a:ext cx="42672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We live in a society that measures intelligence (IQ) through quantifiable metrics</a:t>
            </a:r>
          </a:p>
          <a:p>
            <a:pPr lvl="1"/>
            <a:r>
              <a:rPr lang="en-US" sz="2000" dirty="0" smtClean="0"/>
              <a:t>You complete the assignments, come to class, learn the concepts, and you get an “A”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9" descr="C:\Documents and Settings\kgarris\Local Settings\Temporary Internet Files\Content.IE5\1NX838EP\MPj0399542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1" y="1837765"/>
            <a:ext cx="4166416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7023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55" y="308192"/>
            <a:ext cx="10396882" cy="1151965"/>
          </a:xfrm>
        </p:spPr>
        <p:txBody>
          <a:bodyPr/>
          <a:lstStyle/>
          <a:p>
            <a:r>
              <a:rPr lang="en-US" dirty="0" smtClean="0"/>
              <a:t>                                        EI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4294967295"/>
          </p:nvPr>
        </p:nvSpPr>
        <p:spPr>
          <a:xfrm>
            <a:off x="6104237" y="1460157"/>
            <a:ext cx="48768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In the workplace, most compliments will deal more with the use of </a:t>
            </a:r>
            <a:r>
              <a:rPr lang="en-US" b="1" i="1" dirty="0" smtClean="0"/>
              <a:t>soft skills      </a:t>
            </a:r>
            <a:r>
              <a:rPr lang="en-US" dirty="0" smtClean="0"/>
              <a:t>(EI – Emotional Intelligence) than your actual knowledge about a particular situation.</a:t>
            </a:r>
          </a:p>
          <a:p>
            <a:pPr lvl="1"/>
            <a:r>
              <a:rPr lang="en-US" sz="2800" dirty="0" smtClean="0"/>
              <a:t>Customers appreciate a “willingness to help” or the fact that you “listened to my complaint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5" name="Picture 3" descr="C:\Documents and Settings\kgarris\Local Settings\Temporary Internet Files\Content.IE5\DFUQITD1\MPj0399215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421" y="1460157"/>
            <a:ext cx="3200400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5493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Soft Skills….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361302" y="1837765"/>
            <a:ext cx="8229600" cy="1219200"/>
          </a:xfrm>
          <a:prstGeom prst="rect">
            <a:avLst/>
          </a:prstGeom>
        </p:spPr>
        <p:txBody>
          <a:bodyPr/>
          <a:lstStyle/>
          <a:p>
            <a:pPr indent="0" algn="ctr">
              <a:buNone/>
            </a:pPr>
            <a:r>
              <a:rPr lang="en-US" sz="2400" dirty="0" smtClean="0"/>
              <a:t>Will help you STAND OUT in a crowd of mediocrity.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 descr="C:\Documents and Settings\kgarris\Local Settings\Temporary Internet Files\Content.IE5\JMQCJNBT\MPj040128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151" y="3294887"/>
            <a:ext cx="2743200" cy="182808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45908" y="3643184"/>
            <a:ext cx="3823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/>
              <a:t>What makes </a:t>
            </a:r>
          </a:p>
          <a:p>
            <a:r>
              <a:rPr lang="en-US" sz="4000" b="1" i="1" dirty="0" smtClean="0"/>
              <a:t>you stand out???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326679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Workforce Profile (www.workforce.com)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07774" y="1991497"/>
            <a:ext cx="8305800" cy="3581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There are 60 soft skills that employers look for when hiring employees.  </a:t>
            </a:r>
          </a:p>
          <a:p>
            <a:endParaRPr lang="en-US" dirty="0"/>
          </a:p>
          <a:p>
            <a:r>
              <a:rPr lang="en-US" dirty="0" smtClean="0"/>
              <a:t>Do you have these                                                skills?</a:t>
            </a:r>
            <a:endParaRPr lang="en-US" dirty="0"/>
          </a:p>
        </p:txBody>
      </p:sp>
      <p:pic>
        <p:nvPicPr>
          <p:cNvPr id="5" name="Picture 5" descr="C:\Documents and Settings\kgarris\Local Settings\Temporary Internet Files\Content.IE5\71HFND3X\MPj0439274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7074" y="2351867"/>
            <a:ext cx="4953000" cy="322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72837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203</TotalTime>
  <Words>682</Words>
  <Application>Microsoft Office PowerPoint</Application>
  <PresentationFormat>Widescreen</PresentationFormat>
  <Paragraphs>119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Impact</vt:lpstr>
      <vt:lpstr>Main Event</vt:lpstr>
      <vt:lpstr>Soft Skils !!!</vt:lpstr>
      <vt:lpstr>Soft Skills:  Defined</vt:lpstr>
      <vt:lpstr>Soft Skills:  Examples of  Interpersonal Attributes </vt:lpstr>
      <vt:lpstr>Soft Skills:  Examples of  Personal Attributes</vt:lpstr>
      <vt:lpstr>PowerPoint Presentation</vt:lpstr>
      <vt:lpstr>                                        IQ</vt:lpstr>
      <vt:lpstr>                                        EI</vt:lpstr>
      <vt:lpstr>Good Soft Skills….</vt:lpstr>
      <vt:lpstr>Workforce Profile (www.workforce.com)</vt:lpstr>
      <vt:lpstr>Skill :  Courtesy</vt:lpstr>
      <vt:lpstr>SKILL :  Flexibility</vt:lpstr>
      <vt:lpstr>SKILLS : Team Skills</vt:lpstr>
      <vt:lpstr>                   Eye Contact</vt:lpstr>
      <vt:lpstr>Positive Work Ethic &amp; Attitude</vt:lpstr>
      <vt:lpstr>Interpersonal Skills &amp;  Personal Chemistry</vt:lpstr>
      <vt:lpstr>Common Sense</vt:lpstr>
      <vt:lpstr>Good Personal Appearance</vt:lpstr>
      <vt:lpstr>Understanding What the  World is About  (What’s going on in the News?)</vt:lpstr>
      <vt:lpstr>Willingness to take instruction and responsibility</vt:lpstr>
      <vt:lpstr>Able to Relate to co-workers in a close environment</vt:lpstr>
      <vt:lpstr>Not expecting to be promoted within the first six months</vt:lpstr>
      <vt:lpstr> Communication skills with public, fellow employees, supervisors, and customers</vt:lpstr>
      <vt:lpstr>Soft Skills and Business Etiquette</vt:lpstr>
      <vt:lpstr>Memberships &amp; Volunteering</vt:lpstr>
      <vt:lpstr>Soft Skills</vt:lpstr>
      <vt:lpstr>Personal info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Skils !!!</dc:title>
  <dc:creator>Irele chukwu</dc:creator>
  <cp:lastModifiedBy>Irele chukwu</cp:lastModifiedBy>
  <cp:revision>12</cp:revision>
  <dcterms:created xsi:type="dcterms:W3CDTF">2019-04-15T01:43:43Z</dcterms:created>
  <dcterms:modified xsi:type="dcterms:W3CDTF">2019-04-18T05:40:16Z</dcterms:modified>
</cp:coreProperties>
</file>